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B05C-B9B6-6544-BF5C-C0DDBBA30131}" type="datetimeFigureOut">
              <a:rPr lang="en-US" smtClean="0"/>
              <a:pPr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6770-E422-304C-9B5E-264A0F810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585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B05C-B9B6-6544-BF5C-C0DDBBA30131}" type="datetimeFigureOut">
              <a:rPr lang="en-US" smtClean="0"/>
              <a:pPr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6770-E422-304C-9B5E-264A0F810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098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B05C-B9B6-6544-BF5C-C0DDBBA30131}" type="datetimeFigureOut">
              <a:rPr lang="en-US" smtClean="0"/>
              <a:pPr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6770-E422-304C-9B5E-264A0F810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769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B05C-B9B6-6544-BF5C-C0DDBBA30131}" type="datetimeFigureOut">
              <a:rPr lang="en-US" smtClean="0"/>
              <a:pPr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6770-E422-304C-9B5E-264A0F810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805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B05C-B9B6-6544-BF5C-C0DDBBA30131}" type="datetimeFigureOut">
              <a:rPr lang="en-US" smtClean="0"/>
              <a:pPr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6770-E422-304C-9B5E-264A0F810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651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B05C-B9B6-6544-BF5C-C0DDBBA30131}" type="datetimeFigureOut">
              <a:rPr lang="en-US" smtClean="0"/>
              <a:pPr/>
              <a:t>6/17/2016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6770-E422-304C-9B5E-264A0F810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651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B05C-B9B6-6544-BF5C-C0DDBBA30131}" type="datetimeFigureOut">
              <a:rPr lang="en-US" smtClean="0"/>
              <a:pPr/>
              <a:t>6/17/2016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6770-E422-304C-9B5E-264A0F810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888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B05C-B9B6-6544-BF5C-C0DDBBA30131}" type="datetimeFigureOut">
              <a:rPr lang="en-US" smtClean="0"/>
              <a:pPr/>
              <a:t>6/17/2016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6770-E422-304C-9B5E-264A0F810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50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B05C-B9B6-6544-BF5C-C0DDBBA30131}" type="datetimeFigureOut">
              <a:rPr lang="en-US" smtClean="0"/>
              <a:pPr/>
              <a:t>6/17/2016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6770-E422-304C-9B5E-264A0F810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13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B05C-B9B6-6544-BF5C-C0DDBBA30131}" type="datetimeFigureOut">
              <a:rPr lang="en-US" smtClean="0"/>
              <a:pPr/>
              <a:t>6/17/2016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6770-E422-304C-9B5E-264A0F810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19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B05C-B9B6-6544-BF5C-C0DDBBA30131}" type="datetimeFigureOut">
              <a:rPr lang="en-US" smtClean="0"/>
              <a:pPr/>
              <a:t>6/17/2016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6770-E422-304C-9B5E-264A0F810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6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EB05C-B9B6-6544-BF5C-C0DDBBA30131}" type="datetimeFigureOut">
              <a:rPr lang="en-US" smtClean="0"/>
              <a:pPr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36770-E422-304C-9B5E-264A0F810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734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7182" y="37191"/>
            <a:ext cx="2613210" cy="306194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5267" y="3413708"/>
            <a:ext cx="2234835" cy="26844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840" y="1225099"/>
            <a:ext cx="4035610" cy="48160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9941" y="429535"/>
            <a:ext cx="2326518" cy="26695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39941" y="3605853"/>
            <a:ext cx="2093942" cy="249230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66555" y="3120135"/>
            <a:ext cx="761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Green</a:t>
            </a:r>
          </a:p>
          <a:p>
            <a:r>
              <a:rPr lang="en-US" dirty="0" smtClean="0"/>
              <a:t>  532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flipH="1">
            <a:off x="5318572" y="1353548"/>
            <a:ext cx="7582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Violet</a:t>
            </a:r>
          </a:p>
          <a:p>
            <a:r>
              <a:rPr lang="en-US" dirty="0"/>
              <a:t> </a:t>
            </a:r>
            <a:r>
              <a:rPr lang="en-US" dirty="0" smtClean="0"/>
              <a:t> 405</a:t>
            </a:r>
          </a:p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509933" y="1253067"/>
            <a:ext cx="665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Blue</a:t>
            </a:r>
          </a:p>
          <a:p>
            <a:r>
              <a:rPr lang="en-US" dirty="0" smtClean="0"/>
              <a:t>488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162063" y="4637050"/>
            <a:ext cx="5356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UV</a:t>
            </a:r>
          </a:p>
          <a:p>
            <a:r>
              <a:rPr lang="en-US" dirty="0" smtClean="0"/>
              <a:t>355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725439" y="4761746"/>
            <a:ext cx="5461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Red</a:t>
            </a:r>
          </a:p>
          <a:p>
            <a:r>
              <a:rPr lang="en-US" dirty="0" smtClean="0"/>
              <a:t>635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77333" y="429535"/>
            <a:ext cx="145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Rheum Aria II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394199" y="3650073"/>
            <a:ext cx="767863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0" dirty="0" smtClean="0"/>
              <a:t>BUV 737</a:t>
            </a:r>
            <a:endParaRPr lang="en-US" sz="900" dirty="0"/>
          </a:p>
        </p:txBody>
      </p:sp>
      <p:sp>
        <p:nvSpPr>
          <p:cNvPr id="17" name="TextBox 16"/>
          <p:cNvSpPr txBox="1"/>
          <p:nvPr/>
        </p:nvSpPr>
        <p:spPr>
          <a:xfrm rot="19964007">
            <a:off x="4556452" y="4224151"/>
            <a:ext cx="496559" cy="21544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740/35</a:t>
            </a:r>
            <a:endParaRPr lang="en-US" sz="800" dirty="0"/>
          </a:p>
        </p:txBody>
      </p:sp>
      <p:sp>
        <p:nvSpPr>
          <p:cNvPr id="18" name="TextBox 17"/>
          <p:cNvSpPr txBox="1"/>
          <p:nvPr/>
        </p:nvSpPr>
        <p:spPr>
          <a:xfrm rot="19703087">
            <a:off x="4787900" y="4451350"/>
            <a:ext cx="374163" cy="21544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690</a:t>
            </a:r>
            <a:endParaRPr lang="en-US" sz="800" dirty="0"/>
          </a:p>
        </p:txBody>
      </p:sp>
      <p:sp>
        <p:nvSpPr>
          <p:cNvPr id="19" name="TextBox 18"/>
          <p:cNvSpPr txBox="1"/>
          <p:nvPr/>
        </p:nvSpPr>
        <p:spPr>
          <a:xfrm rot="12575641">
            <a:off x="4675465" y="5087859"/>
            <a:ext cx="492636" cy="21544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379/28</a:t>
            </a:r>
            <a:endParaRPr lang="en-US" sz="800" dirty="0"/>
          </a:p>
        </p:txBody>
      </p:sp>
      <p:sp>
        <p:nvSpPr>
          <p:cNvPr id="20" name="TextBox 19"/>
          <p:cNvSpPr txBox="1"/>
          <p:nvPr/>
        </p:nvSpPr>
        <p:spPr>
          <a:xfrm>
            <a:off x="4241371" y="5689600"/>
            <a:ext cx="737029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BUV 395</a:t>
            </a:r>
          </a:p>
          <a:p>
            <a:endParaRPr lang="en-US" sz="1000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77139" y="311787"/>
            <a:ext cx="2282013" cy="2772446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 rot="19964007">
            <a:off x="4565549" y="1245825"/>
            <a:ext cx="496559" cy="21544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585/42</a:t>
            </a:r>
            <a:endParaRPr lang="en-US" sz="800" dirty="0"/>
          </a:p>
        </p:txBody>
      </p:sp>
      <p:sp>
        <p:nvSpPr>
          <p:cNvPr id="2" name="TextBox 1"/>
          <p:cNvSpPr txBox="1"/>
          <p:nvPr/>
        </p:nvSpPr>
        <p:spPr>
          <a:xfrm>
            <a:off x="5083872" y="1637211"/>
            <a:ext cx="733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Violet</a:t>
            </a:r>
          </a:p>
          <a:p>
            <a:r>
              <a:rPr lang="en-US" dirty="0" smtClean="0"/>
              <a:t>405</a:t>
            </a:r>
          </a:p>
        </p:txBody>
      </p:sp>
    </p:spTree>
    <p:extLst>
      <p:ext uri="{BB962C8B-B14F-4D97-AF65-F5344CB8AC3E}">
        <p14:creationId xmlns:p14="http://schemas.microsoft.com/office/powerpoint/2010/main" val="1470591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26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MWRIF-MTN-PITT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Dewayne Falker</dc:creator>
  <cp:lastModifiedBy>Falkner, Dewayne H</cp:lastModifiedBy>
  <cp:revision>5</cp:revision>
  <dcterms:created xsi:type="dcterms:W3CDTF">2015-03-26T17:57:45Z</dcterms:created>
  <dcterms:modified xsi:type="dcterms:W3CDTF">2016-06-17T19:21:26Z</dcterms:modified>
</cp:coreProperties>
</file>