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7D5"/>
    <a:srgbClr val="328A8E"/>
    <a:srgbClr val="0CB4B0"/>
    <a:srgbClr val="D2FAF5"/>
    <a:srgbClr val="CCFF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6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200400"/>
            <a:ext cx="2209800" cy="3161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6595" y="232289"/>
            <a:ext cx="1981200" cy="2756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124200"/>
            <a:ext cx="2362200" cy="290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34100" y="314666"/>
            <a:ext cx="2457450" cy="259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1" y="2711499"/>
            <a:ext cx="3276599" cy="39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572000" y="1676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Violet</a:t>
            </a:r>
          </a:p>
          <a:p>
            <a:r>
              <a:rPr lang="en-US" sz="1400" dirty="0" smtClean="0"/>
              <a:t>405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467600" y="15240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Red</a:t>
            </a:r>
          </a:p>
          <a:p>
            <a:r>
              <a:rPr lang="en-US" sz="1400" dirty="0" smtClean="0"/>
              <a:t>640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4800600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Blue</a:t>
            </a:r>
          </a:p>
          <a:p>
            <a:r>
              <a:rPr lang="en-US" sz="1400" dirty="0" smtClean="0"/>
              <a:t>488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676400" y="4419600"/>
            <a:ext cx="63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Green</a:t>
            </a:r>
          </a:p>
          <a:p>
            <a:r>
              <a:rPr lang="en-US" sz="1400" dirty="0" smtClean="0"/>
              <a:t>  532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772400" y="4724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UV</a:t>
            </a:r>
          </a:p>
          <a:p>
            <a:r>
              <a:rPr lang="en-US" sz="1400" dirty="0" smtClean="0"/>
              <a:t>355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609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 LSRII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9856359">
            <a:off x="4588623" y="4238992"/>
            <a:ext cx="567190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695/40</a:t>
            </a:r>
            <a:endParaRPr lang="en-US" sz="800" b="1" dirty="0"/>
          </a:p>
        </p:txBody>
      </p:sp>
      <p:sp>
        <p:nvSpPr>
          <p:cNvPr id="17" name="TextBox 16"/>
          <p:cNvSpPr txBox="1"/>
          <p:nvPr/>
        </p:nvSpPr>
        <p:spPr>
          <a:xfrm rot="19856359">
            <a:off x="7031215" y="4146614"/>
            <a:ext cx="500583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740/35</a:t>
            </a:r>
            <a:endParaRPr lang="en-US" sz="800" b="1" dirty="0"/>
          </a:p>
        </p:txBody>
      </p:sp>
      <p:sp>
        <p:nvSpPr>
          <p:cNvPr id="18" name="TextBox 17"/>
          <p:cNvSpPr txBox="1"/>
          <p:nvPr/>
        </p:nvSpPr>
        <p:spPr>
          <a:xfrm rot="19856359">
            <a:off x="7252100" y="4351851"/>
            <a:ext cx="434988" cy="215444"/>
          </a:xfrm>
          <a:prstGeom prst="rect">
            <a:avLst/>
          </a:prstGeom>
          <a:solidFill>
            <a:srgbClr val="DAF7D5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690LP</a:t>
            </a:r>
            <a:endParaRPr lang="en-US" sz="800" b="1" dirty="0"/>
          </a:p>
        </p:txBody>
      </p:sp>
      <p:sp>
        <p:nvSpPr>
          <p:cNvPr id="19" name="TextBox 18"/>
          <p:cNvSpPr txBox="1"/>
          <p:nvPr/>
        </p:nvSpPr>
        <p:spPr>
          <a:xfrm rot="12697937">
            <a:off x="7165634" y="5027956"/>
            <a:ext cx="530177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379/28</a:t>
            </a:r>
            <a:endParaRPr lang="en-US" sz="800" b="1" dirty="0"/>
          </a:p>
        </p:txBody>
      </p:sp>
      <p:sp>
        <p:nvSpPr>
          <p:cNvPr id="20" name="TextBox 19"/>
          <p:cNvSpPr txBox="1"/>
          <p:nvPr/>
        </p:nvSpPr>
        <p:spPr>
          <a:xfrm rot="12696590">
            <a:off x="6875132" y="1951759"/>
            <a:ext cx="530177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720/20</a:t>
            </a:r>
            <a:endParaRPr lang="en-US" sz="800" b="1" dirty="0"/>
          </a:p>
        </p:txBody>
      </p:sp>
      <p:sp>
        <p:nvSpPr>
          <p:cNvPr id="21" name="TextBox 20"/>
          <p:cNvSpPr txBox="1"/>
          <p:nvPr/>
        </p:nvSpPr>
        <p:spPr>
          <a:xfrm rot="12784303">
            <a:off x="4207622" y="2017904"/>
            <a:ext cx="567190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525/50</a:t>
            </a:r>
            <a:endParaRPr lang="en-US" sz="800" b="1" dirty="0"/>
          </a:p>
        </p:txBody>
      </p:sp>
      <p:sp>
        <p:nvSpPr>
          <p:cNvPr id="2" name="Flowchart: Connector 1"/>
          <p:cNvSpPr/>
          <p:nvPr/>
        </p:nvSpPr>
        <p:spPr>
          <a:xfrm>
            <a:off x="4829534" y="807104"/>
            <a:ext cx="428266" cy="412096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 rot="19772641">
            <a:off x="4114112" y="1309662"/>
            <a:ext cx="462230" cy="2154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595 LP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858000" y="3200400"/>
            <a:ext cx="694613" cy="228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727828" y="5859810"/>
            <a:ext cx="694613" cy="228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736109" y="5625536"/>
            <a:ext cx="686332" cy="89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05355" y="3667534"/>
            <a:ext cx="747258" cy="111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62243" y="3421983"/>
            <a:ext cx="742770" cy="113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 rot="19766027">
            <a:off x="3940498" y="1126437"/>
            <a:ext cx="606137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610/20</a:t>
            </a:r>
            <a:endParaRPr lang="en-US" sz="800" b="1" dirty="0"/>
          </a:p>
        </p:txBody>
      </p:sp>
      <p:sp>
        <p:nvSpPr>
          <p:cNvPr id="29" name="TextBox 28"/>
          <p:cNvSpPr txBox="1"/>
          <p:nvPr/>
        </p:nvSpPr>
        <p:spPr>
          <a:xfrm rot="12855367">
            <a:off x="4373777" y="1840064"/>
            <a:ext cx="462230" cy="2154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505 LP</a:t>
            </a:r>
          </a:p>
        </p:txBody>
      </p:sp>
      <p:sp>
        <p:nvSpPr>
          <p:cNvPr id="30" name="TextBox 29"/>
          <p:cNvSpPr txBox="1"/>
          <p:nvPr/>
        </p:nvSpPr>
        <p:spPr>
          <a:xfrm rot="1826440">
            <a:off x="4594327" y="1154595"/>
            <a:ext cx="606137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450/50</a:t>
            </a:r>
            <a:endParaRPr lang="en-US" sz="800" b="1" dirty="0"/>
          </a:p>
        </p:txBody>
      </p:sp>
      <p:sp>
        <p:nvSpPr>
          <p:cNvPr id="32" name="Rectangle 31"/>
          <p:cNvSpPr/>
          <p:nvPr/>
        </p:nvSpPr>
        <p:spPr>
          <a:xfrm>
            <a:off x="3737585" y="285864"/>
            <a:ext cx="914400" cy="574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BV605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31970" y="242914"/>
            <a:ext cx="914400" cy="574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BV421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Pacific Blue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505200" y="2581904"/>
            <a:ext cx="848032" cy="407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BV510</a:t>
            </a:r>
          </a:p>
          <a:p>
            <a:pPr algn="ctr"/>
            <a:r>
              <a:rPr lang="en-US" sz="900" dirty="0" err="1" smtClean="0">
                <a:solidFill>
                  <a:schemeClr val="tx1"/>
                </a:solidFill>
              </a:rPr>
              <a:t>AmCyan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32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</dc:creator>
  <cp:lastModifiedBy>Falkner, Dewayne H</cp:lastModifiedBy>
  <cp:revision>7</cp:revision>
  <dcterms:created xsi:type="dcterms:W3CDTF">2015-03-20T15:55:03Z</dcterms:created>
  <dcterms:modified xsi:type="dcterms:W3CDTF">2016-11-14T18:03:19Z</dcterms:modified>
</cp:coreProperties>
</file>