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DE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1"/>
  </p:normalViewPr>
  <p:slideViewPr>
    <p:cSldViewPr>
      <p:cViewPr varScale="1">
        <p:scale>
          <a:sx n="111" d="100"/>
          <a:sy n="111" d="100"/>
        </p:scale>
        <p:origin x="1584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4ED62-BE10-4A2C-BA2E-02EAAAAE4F68}" type="datetimeFigureOut">
              <a:rPr lang="en-US" smtClean="0"/>
              <a:t>7/23/24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5D006-4140-4C65-AA0F-759F049E8B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4ED62-BE10-4A2C-BA2E-02EAAAAE4F68}" type="datetimeFigureOut">
              <a:rPr lang="en-US" smtClean="0"/>
              <a:t>7/23/24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5D006-4140-4C65-AA0F-759F049E8B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4ED62-BE10-4A2C-BA2E-02EAAAAE4F68}" type="datetimeFigureOut">
              <a:rPr lang="en-US" smtClean="0"/>
              <a:t>7/23/24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5D006-4140-4C65-AA0F-759F049E8B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4ED62-BE10-4A2C-BA2E-02EAAAAE4F68}" type="datetimeFigureOut">
              <a:rPr lang="en-US" smtClean="0"/>
              <a:t>7/23/24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5D006-4140-4C65-AA0F-759F049E8B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4ED62-BE10-4A2C-BA2E-02EAAAAE4F68}" type="datetimeFigureOut">
              <a:rPr lang="en-US" smtClean="0"/>
              <a:t>7/23/24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5D006-4140-4C65-AA0F-759F049E8B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4ED62-BE10-4A2C-BA2E-02EAAAAE4F68}" type="datetimeFigureOut">
              <a:rPr lang="en-US" smtClean="0"/>
              <a:t>7/23/24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5D006-4140-4C65-AA0F-759F049E8B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4ED62-BE10-4A2C-BA2E-02EAAAAE4F68}" type="datetimeFigureOut">
              <a:rPr lang="en-US" smtClean="0"/>
              <a:t>7/23/24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5D006-4140-4C65-AA0F-759F049E8B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4ED62-BE10-4A2C-BA2E-02EAAAAE4F68}" type="datetimeFigureOut">
              <a:rPr lang="en-US" smtClean="0"/>
              <a:t>7/23/24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5D006-4140-4C65-AA0F-759F049E8B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4ED62-BE10-4A2C-BA2E-02EAAAAE4F68}" type="datetimeFigureOut">
              <a:rPr lang="en-US" smtClean="0"/>
              <a:t>7/23/24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5D006-4140-4C65-AA0F-759F049E8B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4ED62-BE10-4A2C-BA2E-02EAAAAE4F68}" type="datetimeFigureOut">
              <a:rPr lang="en-US" smtClean="0"/>
              <a:t>7/23/24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5D006-4140-4C65-AA0F-759F049E8B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4ED62-BE10-4A2C-BA2E-02EAAAAE4F68}" type="datetimeFigureOut">
              <a:rPr lang="en-US" smtClean="0"/>
              <a:t>7/23/24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5D006-4140-4C65-AA0F-759F049E8B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4ED62-BE10-4A2C-BA2E-02EAAAAE4F68}" type="datetimeFigureOut">
              <a:rPr lang="en-US" smtClean="0"/>
              <a:t>7/23/24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5D006-4140-4C65-AA0F-759F049E8B7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76200"/>
            <a:ext cx="3733800" cy="4056917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 rot="19820744">
            <a:off x="1625476" y="1400517"/>
            <a:ext cx="486021" cy="230832"/>
          </a:xfrm>
          <a:prstGeom prst="rect">
            <a:avLst/>
          </a:prstGeom>
          <a:solidFill>
            <a:srgbClr val="C4DEC4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b="1" dirty="0"/>
              <a:t>655LP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6134" y="82715"/>
            <a:ext cx="2057400" cy="2748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00800" y="304800"/>
            <a:ext cx="2094487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86200" y="2743200"/>
            <a:ext cx="3581400" cy="3910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 rot="19910173">
            <a:off x="4942851" y="4070386"/>
            <a:ext cx="578144" cy="2308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b="1" dirty="0"/>
              <a:t>695/40</a:t>
            </a: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43000" y="3886200"/>
            <a:ext cx="1952625" cy="2616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1905000" y="18288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Blue</a:t>
            </a:r>
          </a:p>
          <a:p>
            <a:r>
              <a:rPr lang="en-US" sz="1400" dirty="0"/>
              <a:t>488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029200" y="15240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Violet             405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467600" y="160020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Red 633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33600" y="51816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UV</a:t>
            </a:r>
          </a:p>
          <a:p>
            <a:r>
              <a:rPr lang="en-US" sz="1400" dirty="0"/>
              <a:t>355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257800" y="4648200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Green</a:t>
            </a:r>
          </a:p>
          <a:p>
            <a:r>
              <a:rPr lang="en-US" sz="1600" dirty="0"/>
              <a:t>  532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34897" y="152400"/>
            <a:ext cx="1633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IMM FORTESSA</a:t>
            </a:r>
          </a:p>
        </p:txBody>
      </p:sp>
      <p:sp>
        <p:nvSpPr>
          <p:cNvPr id="3" name="TextBox 2"/>
          <p:cNvSpPr txBox="1"/>
          <p:nvPr/>
        </p:nvSpPr>
        <p:spPr>
          <a:xfrm rot="19695119">
            <a:off x="4364328" y="1079668"/>
            <a:ext cx="533399" cy="24622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Aharoni" panose="02010803020104030203" pitchFamily="2" charset="-79"/>
                <a:cs typeface="Aharoni" panose="02010803020104030203" pitchFamily="2" charset="-79"/>
              </a:rPr>
              <a:t>610/20</a:t>
            </a:r>
          </a:p>
        </p:txBody>
      </p:sp>
      <p:sp>
        <p:nvSpPr>
          <p:cNvPr id="4" name="Rectangle 3"/>
          <p:cNvSpPr/>
          <p:nvPr/>
        </p:nvSpPr>
        <p:spPr>
          <a:xfrm rot="19658278">
            <a:off x="4506966" y="1294820"/>
            <a:ext cx="511068" cy="20811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595LP</a:t>
            </a:r>
          </a:p>
        </p:txBody>
      </p:sp>
      <p:sp>
        <p:nvSpPr>
          <p:cNvPr id="6" name="Rectangle 5"/>
          <p:cNvSpPr/>
          <p:nvPr/>
        </p:nvSpPr>
        <p:spPr>
          <a:xfrm>
            <a:off x="4348978" y="597732"/>
            <a:ext cx="461145" cy="76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334349" y="373911"/>
            <a:ext cx="461145" cy="76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222021" y="337066"/>
            <a:ext cx="685800" cy="3385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BV605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ef9f489-e0a0-4eeb-87cc-3a526112fd0d}" enabled="0" method="" siteId="{9ef9f489-e0a0-4eeb-87cc-3a526112fd0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18</Words>
  <Application>Microsoft Macintosh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Aharoni</vt:lpstr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FD</dc:creator>
  <cp:lastModifiedBy>Brandon, Nicole Renee</cp:lastModifiedBy>
  <cp:revision>6</cp:revision>
  <dcterms:created xsi:type="dcterms:W3CDTF">2015-03-20T15:16:34Z</dcterms:created>
  <dcterms:modified xsi:type="dcterms:W3CDTF">2024-07-23T15:39:05Z</dcterms:modified>
</cp:coreProperties>
</file>