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 snapToObjects="1">
      <p:cViewPr varScale="1">
        <p:scale>
          <a:sx n="111" d="100"/>
          <a:sy n="111" d="100"/>
        </p:scale>
        <p:origin x="158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85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9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6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05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5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65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8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5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13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19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6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EB05C-B9B6-6544-BF5C-C0DDBBA30131}" type="datetimeFigureOut">
              <a:rPr lang="en-US" smtClean="0"/>
              <a:pPr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73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7182" y="37191"/>
            <a:ext cx="2613210" cy="30619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5267" y="3413708"/>
            <a:ext cx="2234835" cy="26844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761" y="1197836"/>
            <a:ext cx="4035610" cy="48160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9941" y="429535"/>
            <a:ext cx="2326518" cy="26695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39941" y="3605853"/>
            <a:ext cx="2093942" cy="249230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51853" y="3413708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Green</a:t>
            </a:r>
          </a:p>
          <a:p>
            <a:r>
              <a:rPr lang="en-US" dirty="0"/>
              <a:t>  532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5318572" y="1353548"/>
            <a:ext cx="758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Violet</a:t>
            </a:r>
          </a:p>
          <a:p>
            <a:r>
              <a:rPr lang="en-US" dirty="0"/>
              <a:t>  405</a:t>
            </a:r>
          </a:p>
          <a:p>
            <a:r>
              <a:rPr lang="en-US" dirty="0"/>
              <a:t>  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43660" y="1449923"/>
            <a:ext cx="665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Blue</a:t>
            </a:r>
          </a:p>
          <a:p>
            <a:r>
              <a:rPr lang="en-US" dirty="0"/>
              <a:t>488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86912" y="4672602"/>
            <a:ext cx="5356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UV</a:t>
            </a:r>
          </a:p>
          <a:p>
            <a:r>
              <a:rPr lang="en-US" dirty="0"/>
              <a:t>355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25439" y="4761746"/>
            <a:ext cx="546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Red</a:t>
            </a:r>
          </a:p>
          <a:p>
            <a:r>
              <a:rPr lang="en-US" dirty="0"/>
              <a:t>635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0092" y="359357"/>
            <a:ext cx="20746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STI ARIA I</a:t>
            </a:r>
          </a:p>
          <a:p>
            <a:r>
              <a:rPr lang="en-US" dirty="0"/>
              <a:t>(Aria 15, BST E1514)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94199" y="3650073"/>
            <a:ext cx="767863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/>
              <a:t>BUV 737</a:t>
            </a:r>
          </a:p>
        </p:txBody>
      </p:sp>
      <p:sp>
        <p:nvSpPr>
          <p:cNvPr id="17" name="TextBox 16"/>
          <p:cNvSpPr txBox="1"/>
          <p:nvPr/>
        </p:nvSpPr>
        <p:spPr>
          <a:xfrm rot="19964007">
            <a:off x="4556452" y="4224151"/>
            <a:ext cx="496559" cy="2154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/>
              <a:t>740/35</a:t>
            </a:r>
          </a:p>
        </p:txBody>
      </p:sp>
      <p:sp>
        <p:nvSpPr>
          <p:cNvPr id="18" name="TextBox 17"/>
          <p:cNvSpPr txBox="1"/>
          <p:nvPr/>
        </p:nvSpPr>
        <p:spPr>
          <a:xfrm rot="19703087">
            <a:off x="4787900" y="4451350"/>
            <a:ext cx="374163" cy="2154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/>
              <a:t>690</a:t>
            </a:r>
          </a:p>
        </p:txBody>
      </p:sp>
      <p:sp>
        <p:nvSpPr>
          <p:cNvPr id="19" name="TextBox 18"/>
          <p:cNvSpPr txBox="1"/>
          <p:nvPr/>
        </p:nvSpPr>
        <p:spPr>
          <a:xfrm rot="12575641">
            <a:off x="4675465" y="5087859"/>
            <a:ext cx="492636" cy="2154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/>
              <a:t>379/28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41371" y="5724325"/>
            <a:ext cx="73702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BUV 395</a:t>
            </a:r>
          </a:p>
          <a:p>
            <a:endParaRPr lang="en-US" sz="10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77139" y="311787"/>
            <a:ext cx="2282013" cy="277244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 rot="19964007">
            <a:off x="4565549" y="1245825"/>
            <a:ext cx="496559" cy="2154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/>
              <a:t>605/40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FAAA7A-7E09-9967-C543-63B616369DDC}"/>
              </a:ext>
            </a:extLst>
          </p:cNvPr>
          <p:cNvSpPr txBox="1"/>
          <p:nvPr/>
        </p:nvSpPr>
        <p:spPr>
          <a:xfrm>
            <a:off x="5111111" y="1621794"/>
            <a:ext cx="758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Violet</a:t>
            </a:r>
          </a:p>
          <a:p>
            <a:r>
              <a:rPr lang="en-US" dirty="0"/>
              <a:t>407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591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33</Words>
  <Application>Microsoft Macintosh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MWRIF-MTN-PITT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Dewayne Falker</dc:creator>
  <cp:lastModifiedBy>Brandon, Nicole Renee</cp:lastModifiedBy>
  <cp:revision>5</cp:revision>
  <dcterms:created xsi:type="dcterms:W3CDTF">2015-03-26T17:57:45Z</dcterms:created>
  <dcterms:modified xsi:type="dcterms:W3CDTF">2024-07-18T19:57:39Z</dcterms:modified>
</cp:coreProperties>
</file>