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E4B4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81"/>
  </p:normalViewPr>
  <p:slideViewPr>
    <p:cSldViewPr>
      <p:cViewPr varScale="1">
        <p:scale>
          <a:sx n="111" d="100"/>
          <a:sy n="111" d="100"/>
        </p:scale>
        <p:origin x="38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2E84-27C7-43D6-810C-4FDE1381AD53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A68-52AE-4792-A43D-916C40837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2E84-27C7-43D6-810C-4FDE1381AD53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A68-52AE-4792-A43D-916C40837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2E84-27C7-43D6-810C-4FDE1381AD53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A68-52AE-4792-A43D-916C40837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2E84-27C7-43D6-810C-4FDE1381AD53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A68-52AE-4792-A43D-916C40837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2E84-27C7-43D6-810C-4FDE1381AD53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A68-52AE-4792-A43D-916C40837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2E84-27C7-43D6-810C-4FDE1381AD53}" type="datetimeFigureOut">
              <a:rPr lang="en-US" smtClean="0"/>
              <a:t>7/23/24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A68-52AE-4792-A43D-916C40837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2E84-27C7-43D6-810C-4FDE1381AD53}" type="datetimeFigureOut">
              <a:rPr lang="en-US" smtClean="0"/>
              <a:t>7/23/24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A68-52AE-4792-A43D-916C40837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2E84-27C7-43D6-810C-4FDE1381AD53}" type="datetimeFigureOut">
              <a:rPr lang="en-US" smtClean="0"/>
              <a:t>7/23/24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A68-52AE-4792-A43D-916C40837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2E84-27C7-43D6-810C-4FDE1381AD53}" type="datetimeFigureOut">
              <a:rPr lang="en-US" smtClean="0"/>
              <a:t>7/23/24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A68-52AE-4792-A43D-916C40837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2E84-27C7-43D6-810C-4FDE1381AD53}" type="datetimeFigureOut">
              <a:rPr lang="en-US" smtClean="0"/>
              <a:t>7/23/24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A68-52AE-4792-A43D-916C40837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2E84-27C7-43D6-810C-4FDE1381AD53}" type="datetimeFigureOut">
              <a:rPr lang="en-US" smtClean="0"/>
              <a:t>7/23/24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A68-52AE-4792-A43D-916C40837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92E84-27C7-43D6-810C-4FDE1381AD53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87A68-52AE-4792-A43D-916C40837B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7190" y="3262422"/>
            <a:ext cx="3096244" cy="3251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4643" y="329697"/>
            <a:ext cx="2650234" cy="2946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5335" y="1981200"/>
            <a:ext cx="4190998" cy="4708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842" y="457200"/>
            <a:ext cx="275697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 rot="12662972">
            <a:off x="6210272" y="5302622"/>
            <a:ext cx="533400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530/30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457200"/>
            <a:ext cx="1296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STI </a:t>
            </a:r>
            <a:r>
              <a:rPr lang="en-US" dirty="0" err="1"/>
              <a:t>Fortessa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13EA54-127F-8F0A-8555-9DCBB6029AD0}"/>
              </a:ext>
            </a:extLst>
          </p:cNvPr>
          <p:cNvSpPr txBox="1"/>
          <p:nvPr/>
        </p:nvSpPr>
        <p:spPr>
          <a:xfrm>
            <a:off x="5313332" y="1595936"/>
            <a:ext cx="841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Red</a:t>
            </a:r>
          </a:p>
          <a:p>
            <a:pPr algn="ctr"/>
            <a:r>
              <a:rPr lang="en-US" dirty="0"/>
              <a:t>Laser</a:t>
            </a:r>
          </a:p>
          <a:p>
            <a:pPr algn="ctr"/>
            <a:r>
              <a:rPr lang="en-US" dirty="0"/>
              <a:t>640nm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4C54A5-ADBA-A707-3AF8-A84227624EB3}"/>
              </a:ext>
            </a:extLst>
          </p:cNvPr>
          <p:cNvSpPr txBox="1"/>
          <p:nvPr/>
        </p:nvSpPr>
        <p:spPr>
          <a:xfrm>
            <a:off x="6764990" y="4625092"/>
            <a:ext cx="841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Violet</a:t>
            </a:r>
          </a:p>
          <a:p>
            <a:pPr algn="ctr"/>
            <a:r>
              <a:rPr lang="en-US" dirty="0"/>
              <a:t>Laser</a:t>
            </a:r>
          </a:p>
          <a:p>
            <a:pPr algn="ctr"/>
            <a:r>
              <a:rPr lang="en-US" dirty="0"/>
              <a:t>405nm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7DBFB7-7E32-8783-BAD4-9F2995F962AD}"/>
              </a:ext>
            </a:extLst>
          </p:cNvPr>
          <p:cNvSpPr txBox="1"/>
          <p:nvPr/>
        </p:nvSpPr>
        <p:spPr>
          <a:xfrm>
            <a:off x="7768703" y="1566035"/>
            <a:ext cx="841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Blue</a:t>
            </a:r>
          </a:p>
          <a:p>
            <a:pPr algn="ctr"/>
            <a:r>
              <a:rPr lang="en-US" dirty="0"/>
              <a:t>Laser</a:t>
            </a:r>
          </a:p>
          <a:p>
            <a:pPr algn="ctr"/>
            <a:r>
              <a:rPr lang="en-US" dirty="0"/>
              <a:t>488nm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8862AC-B12B-2E57-4DD6-79DECCCAEB47}"/>
              </a:ext>
            </a:extLst>
          </p:cNvPr>
          <p:cNvSpPr txBox="1"/>
          <p:nvPr/>
        </p:nvSpPr>
        <p:spPr>
          <a:xfrm>
            <a:off x="1619926" y="3873937"/>
            <a:ext cx="14818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Yellow-Green </a:t>
            </a:r>
          </a:p>
          <a:p>
            <a:pPr algn="ctr"/>
            <a:r>
              <a:rPr lang="en-US" dirty="0"/>
              <a:t>Laser</a:t>
            </a:r>
          </a:p>
          <a:p>
            <a:pPr algn="ctr"/>
            <a:r>
              <a:rPr lang="en-US" dirty="0"/>
              <a:t>561nm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FD</dc:creator>
  <cp:lastModifiedBy>Brandon, Nicole Renee</cp:lastModifiedBy>
  <cp:revision>4</cp:revision>
  <dcterms:created xsi:type="dcterms:W3CDTF">2015-03-20T16:23:09Z</dcterms:created>
  <dcterms:modified xsi:type="dcterms:W3CDTF">2024-07-23T15:54:25Z</dcterms:modified>
</cp:coreProperties>
</file>