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DD04-D82F-4C8B-8E79-2434DE0288FD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6C8E-54D0-4943-B934-E134BC2C6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"/>
            <a:ext cx="305852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28600"/>
            <a:ext cx="2362200" cy="264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895600"/>
            <a:ext cx="3200400" cy="35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958175"/>
            <a:ext cx="2286000" cy="247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2400" y="457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VMI </a:t>
            </a:r>
            <a:r>
              <a:rPr lang="en-US" dirty="0" err="1" smtClean="0"/>
              <a:t>Fortessa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1752600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Blue</a:t>
            </a:r>
          </a:p>
          <a:p>
            <a:r>
              <a:rPr lang="en-US" sz="1600" dirty="0" smtClean="0"/>
              <a:t>488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1600200"/>
            <a:ext cx="524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RED</a:t>
            </a:r>
          </a:p>
          <a:p>
            <a:r>
              <a:rPr lang="en-US" sz="1600" dirty="0" smtClean="0"/>
              <a:t>640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5105400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UV</a:t>
            </a:r>
          </a:p>
          <a:p>
            <a:r>
              <a:rPr lang="en-US" sz="1600" dirty="0" smtClean="0"/>
              <a:t>355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44196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Violet</a:t>
            </a:r>
          </a:p>
          <a:p>
            <a:r>
              <a:rPr lang="en-US" sz="1600" dirty="0" smtClean="0"/>
              <a:t>  405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 rot="19868738">
            <a:off x="1546866" y="4622570"/>
            <a:ext cx="588722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740/35</a:t>
            </a:r>
            <a:endParaRPr 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3962400"/>
            <a:ext cx="7620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BUV </a:t>
            </a:r>
            <a:r>
              <a:rPr lang="en-US" sz="1000" dirty="0" smtClean="0"/>
              <a:t>737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 rot="19868738">
            <a:off x="1720839" y="4823993"/>
            <a:ext cx="511999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690LP</a:t>
            </a:r>
          </a:p>
        </p:txBody>
      </p:sp>
      <p:sp>
        <p:nvSpPr>
          <p:cNvPr id="16" name="TextBox 15"/>
          <p:cNvSpPr txBox="1"/>
          <p:nvPr/>
        </p:nvSpPr>
        <p:spPr>
          <a:xfrm rot="12579136">
            <a:off x="1699775" y="5572042"/>
            <a:ext cx="588722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379/28</a:t>
            </a: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73061" y="6211833"/>
            <a:ext cx="7620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BUV 395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</dc:creator>
  <cp:lastModifiedBy>Falkner, Dewayne H</cp:lastModifiedBy>
  <cp:revision>5</cp:revision>
  <dcterms:created xsi:type="dcterms:W3CDTF">2015-03-20T16:59:34Z</dcterms:created>
  <dcterms:modified xsi:type="dcterms:W3CDTF">2022-04-19T19:37:25Z</dcterms:modified>
</cp:coreProperties>
</file>